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647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644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12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53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85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82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90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29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269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3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965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4B4C4-161F-4C89-A399-08F4CA4EDAD7}" type="datetimeFigureOut">
              <a:rPr lang="ru-RU" smtClean="0"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E3187-9764-4531-B04B-E7FA264F8E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289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AFD95D2-FE97-49D9-8110-DD6A7EA71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046" y="11594"/>
            <a:ext cx="12289362" cy="684874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86837" y="6200075"/>
            <a:ext cx="24961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none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«СОШ №1» </a:t>
            </a:r>
          </a:p>
          <a:p>
            <a:pPr algn="ctr"/>
            <a:r>
              <a:rPr lang="ru-RU" b="1" cap="none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г.Нурлат</a:t>
            </a:r>
            <a:r>
              <a:rPr lang="ru-RU" b="1" cap="none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09C4E5-582F-405A-8CEA-24AD7D52E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607" y="5509365"/>
            <a:ext cx="1359017" cy="13814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F7B646-C3CE-4144-B711-521913821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1177" y="5052185"/>
            <a:ext cx="1732040" cy="19318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645B837-6BC6-490D-9C71-0AD15415FA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952291" y="234480"/>
            <a:ext cx="2293629" cy="229362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539D86F-4C34-457E-8CF8-FF87C6FDFA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65" b="7041"/>
          <a:stretch/>
        </p:blipFill>
        <p:spPr>
          <a:xfrm>
            <a:off x="71539" y="4916879"/>
            <a:ext cx="1224235" cy="128319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C19DE2B-0DD9-4A04-88F4-15C63425F9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7327" y="5164581"/>
            <a:ext cx="1127827" cy="1479251"/>
          </a:xfrm>
          <a:prstGeom prst="rect">
            <a:avLst/>
          </a:prstGeom>
        </p:spPr>
      </p:pic>
      <p:sp>
        <p:nvSpPr>
          <p:cNvPr id="22" name="Прямоугольник: скругленные противолежащие углы 21">
            <a:extLst>
              <a:ext uri="{FF2B5EF4-FFF2-40B4-BE49-F238E27FC236}">
                <a16:creationId xmlns:a16="http://schemas.microsoft.com/office/drawing/2014/main" id="{62FDC5C0-9F5A-41F1-A282-3BB2AF06DFF0}"/>
              </a:ext>
            </a:extLst>
          </p:cNvPr>
          <p:cNvSpPr/>
          <p:nvPr/>
        </p:nvSpPr>
        <p:spPr>
          <a:xfrm>
            <a:off x="188757" y="263082"/>
            <a:ext cx="6041467" cy="453005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Зимние каникулы</a:t>
            </a:r>
            <a:endParaRPr lang="ru-RU" sz="1200" b="1" dirty="0">
              <a:solidFill>
                <a:srgbClr val="C00000"/>
              </a:solidFill>
              <a:latin typeface="Trebuchet MS" panose="020B0603020202020204" pitchFamily="34" charset="0"/>
            </a:endParaRPr>
          </a:p>
          <a:p>
            <a:endParaRPr lang="ru-RU" sz="1200" b="1" dirty="0">
              <a:solidFill>
                <a:srgbClr val="C00000"/>
              </a:solidFill>
              <a:latin typeface="Trebuchet MS" panose="020B0603020202020204" pitchFamily="34" charset="0"/>
            </a:endParaRP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30.12.2024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Мастер-класс «Новогодняя открытка»</a:t>
            </a: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02.01.2025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Викторина "Сундучок со сказками"</a:t>
            </a: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03.01.2025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Зимние забавы на свежем воздухе «Игры нашего двора»</a:t>
            </a: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04.01.2025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Спортивные состязания на свежем воздухе «Наши сани едут сами»</a:t>
            </a: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06.01.2025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Народные игры на свежем воздухе «Новогодняя карусель»</a:t>
            </a: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30.12.2024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Катание на коньках или подвижные игры на свежем воздухе «Новогодний переполох»</a:t>
            </a: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02.01.2025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«Безопасный и забавный лед»- посещение ЛД «Ледок»</a:t>
            </a: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03.01.2025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Новогодний турнир по интеллектуальному двоеборью (шашки + шахматы) </a:t>
            </a: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04.01.2025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Интеллектуальная игра “Новогодние забавы”</a:t>
            </a: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06.01.2025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Мастер-класс «Открытка к Рождеству»</a:t>
            </a:r>
          </a:p>
          <a:p>
            <a:r>
              <a:rPr lang="ru-RU" sz="1400" b="1" dirty="0">
                <a:solidFill>
                  <a:srgbClr val="C00000"/>
                </a:solidFill>
                <a:latin typeface="Trebuchet MS" panose="020B0603020202020204" pitchFamily="34" charset="0"/>
              </a:rPr>
              <a:t>08.01.2025</a:t>
            </a:r>
            <a:r>
              <a:rPr lang="ru-RU" sz="1400" b="1" dirty="0">
                <a:solidFill>
                  <a:srgbClr val="002060"/>
                </a:solidFill>
                <a:latin typeface="Trebuchet MS" panose="020B0603020202020204" pitchFamily="34" charset="0"/>
              </a:rPr>
              <a:t> Этнографический час «Новогодние праздники. Народные традиции и обряды».</a:t>
            </a:r>
          </a:p>
        </p:txBody>
      </p:sp>
      <p:sp>
        <p:nvSpPr>
          <p:cNvPr id="23" name="Прямоугольник: скругленные противолежащие углы 22">
            <a:extLst>
              <a:ext uri="{FF2B5EF4-FFF2-40B4-BE49-F238E27FC236}">
                <a16:creationId xmlns:a16="http://schemas.microsoft.com/office/drawing/2014/main" id="{0FF195A8-DAD1-4EBF-8528-4082FF18FA27}"/>
              </a:ext>
            </a:extLst>
          </p:cNvPr>
          <p:cNvSpPr/>
          <p:nvPr/>
        </p:nvSpPr>
        <p:spPr>
          <a:xfrm>
            <a:off x="7967986" y="211149"/>
            <a:ext cx="4106592" cy="321088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rebuchet MS" panose="020B0603020202020204" pitchFamily="34" charset="0"/>
              </a:rPr>
              <a:t>Дорогие учащиеся 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rebuchet MS" panose="020B0603020202020204" pitchFamily="34" charset="0"/>
              </a:rPr>
              <a:t>нашей школы! 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rebuchet MS" panose="020B0603020202020204" pitchFamily="34" charset="0"/>
              </a:rPr>
              <a:t>Приглашаем вас на мероприятия 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rebuchet MS" panose="020B0603020202020204" pitchFamily="34" charset="0"/>
              </a:rPr>
              <a:t>в дни зимних каникул!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rebuchet MS" panose="020B0603020202020204" pitchFamily="34" charset="0"/>
              </a:rPr>
              <a:t>Вас ждут игры и конкурсы, 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rebuchet MS" panose="020B0603020202020204" pitchFamily="34" charset="0"/>
              </a:rPr>
              <a:t>улыбки друзей 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rebuchet MS" panose="020B0603020202020204" pitchFamily="34" charset="0"/>
              </a:rPr>
              <a:t>и хорошее настроение!</a:t>
            </a:r>
          </a:p>
        </p:txBody>
      </p:sp>
    </p:spTree>
    <p:extLst>
      <p:ext uri="{BB962C8B-B14F-4D97-AF65-F5344CB8AC3E}">
        <p14:creationId xmlns:p14="http://schemas.microsoft.com/office/powerpoint/2010/main" val="28908149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147</Words>
  <Application>Microsoft Office PowerPoint</Application>
  <PresentationFormat>Широкоэкранный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Trebuchet MS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Лейсан</dc:creator>
  <cp:lastModifiedBy>Пользователь</cp:lastModifiedBy>
  <cp:revision>8</cp:revision>
  <dcterms:created xsi:type="dcterms:W3CDTF">2021-12-14T07:02:01Z</dcterms:created>
  <dcterms:modified xsi:type="dcterms:W3CDTF">2024-12-24T13:40:06Z</dcterms:modified>
</cp:coreProperties>
</file>